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24"/>
  </p:normalViewPr>
  <p:slideViewPr>
    <p:cSldViewPr snapToGrid="0" snapToObjects="1">
      <p:cViewPr varScale="1">
        <p:scale>
          <a:sx n="111" d="100"/>
          <a:sy n="111" d="100"/>
        </p:scale>
        <p:origin x="3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52CE3B-58E8-CF4B-B368-E115329D569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B8EB9-1352-8E48-A133-7A10AB605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159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820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30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28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150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84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6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966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46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799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372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1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BB389-815D-4748-BBDB-D232F32DBCBF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6A94BA-4778-0F42-9AB2-2F52182F3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28838" y="1573776"/>
            <a:ext cx="8539162" cy="2264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Simulation of string profiles </a:t>
            </a:r>
            <a:r>
              <a:rPr lang="en-US" dirty="0" smtClean="0"/>
              <a:t>of bowed instruments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9750" y="5873751"/>
            <a:ext cx="9144000" cy="1655762"/>
          </a:xfrm>
        </p:spPr>
        <p:txBody>
          <a:bodyPr/>
          <a:lstStyle/>
          <a:p>
            <a:r>
              <a:rPr lang="en-US" dirty="0" smtClean="0"/>
              <a:t>Emanuel Casiano-Diaz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237" y="2257639"/>
            <a:ext cx="4414837" cy="33111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213" y="2257639"/>
            <a:ext cx="3992563" cy="3257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328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71513" y="442913"/>
            <a:ext cx="47148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Goals: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Simulate the string profiles of bowed instruments at different times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Using the Slip-Stick Model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Study the effect of varying the velocity of the bow and the normal force applied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Find suitable conditions for Helmholtz Motion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6" y="3305235"/>
            <a:ext cx="2735042" cy="2503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088" y="3508908"/>
            <a:ext cx="2878119" cy="230028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00113" y="5957888"/>
            <a:ext cx="158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BAD!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771900" y="5957888"/>
            <a:ext cx="18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GOOD!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6086475" y="442913"/>
                <a:ext cx="5697457" cy="59318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r>
                  <a:rPr lang="en-US" dirty="0" smtClean="0"/>
                  <a:t>Progress:</a:t>
                </a:r>
                <a:r>
                  <a:rPr lang="en-US" dirty="0"/>
                  <a:t> </a:t>
                </a:r>
                <a:r>
                  <a:rPr lang="en-US" dirty="0" smtClean="0"/>
                  <a:t>    </a:t>
                </a:r>
              </a:p>
              <a:p>
                <a:endParaRPr lang="en-US" dirty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dirty="0" smtClean="0"/>
                  <a:t>Worked out the argument to support Helmholtz motion</a:t>
                </a:r>
              </a:p>
              <a:p>
                <a:pPr marL="742950" lvl="1" indent="-285750">
                  <a:buFont typeface="Arial" charset="0"/>
                  <a:buChar char="•"/>
                </a:pPr>
                <a:r>
                  <a:rPr lang="en-US" dirty="0" smtClean="0"/>
                  <a:t>Conclusion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𝑏𝑜𝑤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𝑓𝑟𝑒𝑒𝑆𝑡𝑟𝑖𝑛𝑔</m:t>
                        </m:r>
                      </m:sub>
                    </m:sSub>
                  </m:oMath>
                </a14:m>
                <a:endParaRPr lang="en-US" b="0" dirty="0" smtClean="0"/>
              </a:p>
              <a:p>
                <a:pPr marL="285750" indent="-285750">
                  <a:buFont typeface="Arial" charset="0"/>
                  <a:buChar char="•"/>
                </a:pPr>
                <a:r>
                  <a:rPr lang="en-US" dirty="0" smtClean="0"/>
                  <a:t>Began writing code to get string profiles</a:t>
                </a:r>
              </a:p>
              <a:p>
                <a:pPr marL="742950" lvl="1" indent="-285750">
                  <a:buFont typeface="Arial" charset="0"/>
                  <a:buChar char="•"/>
                </a:pPr>
                <a:endParaRPr lang="en-US" dirty="0" smtClean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6475" y="442913"/>
                <a:ext cx="5697457" cy="5931880"/>
              </a:xfrm>
              <a:prstGeom prst="rect">
                <a:avLst/>
              </a:prstGeom>
              <a:blipFill rotWithShape="0">
                <a:blip r:embed="rId6"/>
                <a:stretch>
                  <a:fillRect l="-856" r="-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videoplayback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86356" y="171450"/>
            <a:ext cx="5497693" cy="412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520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77</Words>
  <Application>Microsoft Macintosh PowerPoint</Application>
  <PresentationFormat>Widescreen</PresentationFormat>
  <Paragraphs>30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Calibri Light</vt:lpstr>
      <vt:lpstr>Cambria Math</vt:lpstr>
      <vt:lpstr>Arial</vt:lpstr>
      <vt:lpstr>Office Theme</vt:lpstr>
      <vt:lpstr>Simulation of string profiles of bowed instruments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Simulating strings of bowed instruments</dc:title>
  <dc:creator>Emanuel Casiano-Diaz</dc:creator>
  <cp:lastModifiedBy>Emanuel Casiano-Diaz</cp:lastModifiedBy>
  <cp:revision>7</cp:revision>
  <dcterms:created xsi:type="dcterms:W3CDTF">2016-12-02T11:05:35Z</dcterms:created>
  <dcterms:modified xsi:type="dcterms:W3CDTF">2016-12-02T13:24:11Z</dcterms:modified>
</cp:coreProperties>
</file>

<file path=docProps/thumbnail.jpeg>
</file>